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76" r:id="rId2"/>
    <p:sldId id="284" r:id="rId3"/>
    <p:sldId id="285" r:id="rId4"/>
    <p:sldId id="286" r:id="rId5"/>
    <p:sldId id="266" r:id="rId6"/>
    <p:sldId id="287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E5FF-FD2F-4489-BE04-1065207E0CE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6710-D96A-4D30-8CDD-F9707A897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2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8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3509B0-C2AB-4DC1-9E63-76C8D2268A7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765769-572A-487D-A17B-ADDF8E57405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Повышающая и понижающая </a:t>
            </a:r>
            <a:br>
              <a:rPr lang="ru-RU" dirty="0" smtClean="0"/>
            </a:br>
            <a:r>
              <a:rPr lang="ru-RU" dirty="0" smtClean="0"/>
              <a:t>передача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2998" y="4605771"/>
            <a:ext cx="6640176" cy="512618"/>
          </a:xfrm>
        </p:spPr>
        <p:txBody>
          <a:bodyPr/>
          <a:lstStyle/>
          <a:p>
            <a:pPr algn="r"/>
            <a:r>
              <a:rPr lang="ru-RU" dirty="0" smtClean="0"/>
              <a:t>Педагог: </a:t>
            </a:r>
            <a:r>
              <a:rPr lang="ru-RU" dirty="0" err="1" smtClean="0"/>
              <a:t>Скатова</a:t>
            </a:r>
            <a:r>
              <a:rPr lang="ru-RU" dirty="0" smtClean="0"/>
              <a:t> Елена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0357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зубчатые колеса разных размеров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9163" t="24414" r="39445" b="16797"/>
          <a:stretch/>
        </p:blipFill>
        <p:spPr>
          <a:xfrm rot="5400000">
            <a:off x="4089328" y="797000"/>
            <a:ext cx="4257674" cy="65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504825"/>
            <a:ext cx="7881938" cy="55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76312"/>
            <a:ext cx="8220345" cy="452437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66900" y="486628"/>
            <a:ext cx="86182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Понижающая зубчатая передача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02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377" y="362141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Построение модели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5878" t="24415" r="26355" b="14258"/>
          <a:stretch/>
        </p:blipFill>
        <p:spPr>
          <a:xfrm>
            <a:off x="2838502" y="1864179"/>
            <a:ext cx="5888946" cy="42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090" t="21679" r="36457" b="12501"/>
          <a:stretch/>
        </p:blipFill>
        <p:spPr>
          <a:xfrm rot="5400000">
            <a:off x="3178240" y="-849378"/>
            <a:ext cx="5907884" cy="79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Программирование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91" y="2400299"/>
            <a:ext cx="5954778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048000"/>
            <a:ext cx="9601197" cy="2563091"/>
          </a:xfrm>
        </p:spPr>
        <p:txBody>
          <a:bodyPr>
            <a:normAutofit/>
          </a:bodyPr>
          <a:lstStyle/>
          <a:p>
            <a:r>
              <a:rPr lang="ru-RU" dirty="0"/>
              <a:t>Что такое ведущее колесо?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позволяет </a:t>
            </a:r>
            <a:r>
              <a:rPr lang="ru-RU" dirty="0" smtClean="0"/>
              <a:t>повышающая передача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Какова будет скорость если на моторе стоит </a:t>
            </a:r>
            <a:r>
              <a:rPr lang="ru-RU" dirty="0" smtClean="0"/>
              <a:t>маленькая</a:t>
            </a:r>
            <a:r>
              <a:rPr lang="ru-RU" dirty="0" smtClean="0"/>
              <a:t> шестерёнка, а на колесе большая?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129" y="2187478"/>
            <a:ext cx="9601196" cy="1303867"/>
          </a:xfrm>
        </p:spPr>
        <p:txBody>
          <a:bodyPr/>
          <a:lstStyle/>
          <a:p>
            <a:r>
              <a:rPr lang="ru-RU" dirty="0" smtClean="0"/>
              <a:t>Спасибо за урок, до скорой встречи!</a:t>
            </a:r>
            <a:endParaRPr lang="ru-RU" dirty="0"/>
          </a:p>
        </p:txBody>
      </p:sp>
      <p:pic>
        <p:nvPicPr>
          <p:cNvPr id="4100" name="Picture 4" descr="https://avatars.mds.yandex.net/get-pdb/1370139/3fd7b368-e83b-4282-97a6-cbc4cb7b9625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12" y="3004893"/>
            <a:ext cx="3326634" cy="33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</TotalTime>
  <Words>54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Ретро</vt:lpstr>
      <vt:lpstr>Повышающая и понижающая  передача</vt:lpstr>
      <vt:lpstr>Найдите зубчатые колеса разных размеров.</vt:lpstr>
      <vt:lpstr>Презентация PowerPoint</vt:lpstr>
      <vt:lpstr>Презентация PowerPoint</vt:lpstr>
      <vt:lpstr>Построение модели</vt:lpstr>
      <vt:lpstr>Презентация PowerPoint</vt:lpstr>
      <vt:lpstr>Программирование</vt:lpstr>
      <vt:lpstr>Рефлексия</vt:lpstr>
      <vt:lpstr>Спасибо за урок, до скорой встречи!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Червячная передача</dc:title>
  <dc:creator>Наталья Соловьева</dc:creator>
  <cp:lastModifiedBy>User</cp:lastModifiedBy>
  <cp:revision>33</cp:revision>
  <dcterms:created xsi:type="dcterms:W3CDTF">2019-03-26T04:50:47Z</dcterms:created>
  <dcterms:modified xsi:type="dcterms:W3CDTF">2020-02-06T08:23:31Z</dcterms:modified>
</cp:coreProperties>
</file>